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702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</a:t>
            </a:r>
            <a:r>
              <a:rPr lang="en-US" dirty="0" smtClean="0">
                <a:solidFill>
                  <a:srgbClr val="0070C0"/>
                </a:solidFill>
              </a:rPr>
              <a:t>2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87</a:t>
            </a:r>
            <a:r>
              <a:rPr lang="en-US" sz="2800" dirty="0" smtClean="0">
                <a:solidFill>
                  <a:srgbClr val="FF0000"/>
                </a:solidFill>
              </a:rPr>
              <a:t>: </a:t>
            </a:r>
            <a:r>
              <a:rPr lang="en-US" sz="2800" dirty="0" smtClean="0"/>
              <a:t>¿</a:t>
            </a:r>
            <a:r>
              <a:rPr lang="en-US" sz="2800" dirty="0" err="1" smtClean="0"/>
              <a:t>Comprendes</a:t>
            </a:r>
            <a:r>
              <a:rPr lang="en-US" sz="2800" dirty="0" smtClean="0"/>
              <a:t>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be watching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87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  <a:r>
              <a:rPr lang="en-US" sz="2800" dirty="0" smtClean="0"/>
              <a:t>Complete </a:t>
            </a:r>
            <a:r>
              <a:rPr lang="en-US" sz="2800" dirty="0" smtClean="0"/>
              <a:t>p.4-7 (up to # 5.1)  </a:t>
            </a:r>
            <a:r>
              <a:rPr lang="en-US" sz="2800" dirty="0" smtClean="0"/>
              <a:t>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2061</TotalTime>
  <Words>58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702 La fecha es el 2 de junio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21</cp:revision>
  <cp:lastPrinted>2014-06-02T13:41:46Z</cp:lastPrinted>
  <dcterms:created xsi:type="dcterms:W3CDTF">2014-05-12T21:03:23Z</dcterms:created>
  <dcterms:modified xsi:type="dcterms:W3CDTF">2014-06-02T17:00:28Z</dcterms:modified>
</cp:coreProperties>
</file>